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53DC1EF-1353-417C-B3B7-D07D82504FE7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